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Oswald Light"/>
      <p:regular r:id="rId13"/>
      <p:bold r:id="rId14"/>
    </p:embeddedFont>
    <p:embeddedFont>
      <p:font typeface="Oswald SemiBol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OswaldLight-regular.fntdata"/><Relationship Id="rId8" Type="http://schemas.openxmlformats.org/officeDocument/2006/relationships/slide" Target="slides/slide3.xml"/><Relationship Id="rId18" Type="http://schemas.openxmlformats.org/officeDocument/2006/relationships/customXml" Target="../customXml/item2.xml"/><Relationship Id="rId3" Type="http://schemas.openxmlformats.org/officeDocument/2006/relationships/presProps" Target="presProps.xml"/><Relationship Id="rId12" Type="http://schemas.openxmlformats.org/officeDocument/2006/relationships/slide" Target="slides/slide7.xml"/><Relationship Id="rId7" Type="http://schemas.openxmlformats.org/officeDocument/2006/relationships/slide" Target="slides/slide2.xml"/><Relationship Id="rId17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font" Target="fonts/OswaldSemiBold-bold.fntdata"/><Relationship Id="rId11" Type="http://schemas.openxmlformats.org/officeDocument/2006/relationships/slide" Target="slides/slide6.xml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5" Type="http://schemas.openxmlformats.org/officeDocument/2006/relationships/font" Target="fonts/OswaldSemiBold-regular.fntdata"/><Relationship Id="rId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OswaldLigh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b55dd3f2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b55dd3f2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9b55dd3f2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9b55dd3f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9b55dd3f2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9b55dd3f2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b55dd3f2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b55dd3f2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9b55dd3f2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9b55dd3f2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WRITING FOR SPEAKING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WRITING FOR SPEAKING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Media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Writing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Audio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Writing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Script 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WRITING FOR SPEAKING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MEDIA WRITING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Writing for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media has unique: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Conventions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Style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Pacing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Structure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Very different from essay writing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This can take time to unlearn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WRITING FOR SPEAKING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AUDIO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WRITING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Dialogue is paramount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Scripted Elements: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Bumpers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Announcements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Introductions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Interview Questions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Music and SFX support Dialogue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Paint a picture with words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WRITING FOR SPEAKING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AUDIO WRITING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559625" y="1543200"/>
            <a:ext cx="82257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Average reading pace is 150 words per minute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Average sentence length is 10 words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Write hard to pronounce words and names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phonetically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University of Tuskegee=University of Tus-key-gee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Prime Minister Netanyahu=Prime Minister Net-an-ya-hoo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Spell out numbers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$1,201=one thousand two hundred one dollars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WRITING FOR SPEAKING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SCRIPT 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1" name="Google Shape;91;p1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Script format for audio-only is less rigid than video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Example: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518B61-04F8-498C-8C9E-2BFEDD021C70}"/>
</file>

<file path=customXml/itemProps2.xml><?xml version="1.0" encoding="utf-8"?>
<ds:datastoreItem xmlns:ds="http://schemas.openxmlformats.org/officeDocument/2006/customXml" ds:itemID="{F44CABC4-D025-4CBA-9786-77A97CC6B43B}"/>
</file>